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57" r:id="rId4"/>
    <p:sldId id="256" r:id="rId5"/>
    <p:sldId id="25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ymn24.ru/index.php/distantsionnoe-obuchenie-v-2019-2020-uch-g" TargetMode="External"/><Relationship Id="rId7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gymn24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ymn24.ru/index.php?start=2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8B4Z-zR6R0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hyperlink" Target="https://youtu.be/KNK8wZ1eHXA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hyperlink" Target="https://youtu.be/whhHG3YlX-8" TargetMode="External"/><Relationship Id="rId2" Type="http://schemas.openxmlformats.org/officeDocument/2006/relationships/hyperlink" Target="http://personagrata-spb.ru/photo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_HV3ViuwNoE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ymn24.ru/images/%D0%9D%D0%BE%D0%B2%D0%BE%D1%81%D1%82%D0%B8_%D1%81%D0%B0%D0%B9%D1%82%D0%B0/%D0%90%D0%BF%D1%80%D0%B5%D0%BB%D1%8C-2020/%D0%9A%D0%B0%D1%84%D0%B5%D0%B4%D1%80%D0%B0_%D0%BD%D0%B0%D1%87%D0%B0%D0%BB%D1%8C%D0%BD%D0%BE%D0%B3%D0%BE_%D0%BE%D0%B1%D1%89%D0%B5%D0%B3%D0%BE_%D0%BE%D0%B1%D1%80%D0%B0%D0%B7%D0%BE%D0%B2%D0%B0%D0%BD%D0%B8%D1%8F.pdf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www.gymn24.ru/images/%D0%9D%D0%BE%D0%B2%D0%BE%D1%81%D1%82%D0%B8_%D1%81%D0%B0%D0%B9%D1%82%D0%B0/%D0%90%D0%BF%D1%80%D0%B5%D0%BB%D1%8C-2020/9%D0%B2_%D0%9C%D0%B0%D1%80%D0%B0%D1%84%D0%BE%D0%BD_%D1%83%D1%81%D0%BF%D0%B5%D1%88%D0%BD%D1%8B%D1%85_%D0%BF%D1%80%D0%B0%D0%BA%D1%82%D0%B8%D0%BA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гимназия 24 имени И.А.Кры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585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1810" y="1556792"/>
            <a:ext cx="859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Воспитательная работа классных руководителей гимназии в период самоизоляции</a:t>
            </a:r>
          </a:p>
          <a:p>
            <a:pPr algn="ctr"/>
            <a:r>
              <a:rPr lang="ru-RU" b="1" dirty="0" smtClean="0"/>
              <a:t>(апрель – май 2020г.)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907704" y="3861048"/>
            <a:ext cx="5912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Все о дистанционном обучении и воспитании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гимназии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 сайте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гимназии,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группах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ВКонтакте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3426" y="2204864"/>
            <a:ext cx="84167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В период самоизоляции в ГБОУ гимназии №24 имени И.А. Крылова Санкт-Петербурга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классными руководителями велась непрерывная воспитательная работа.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Проводились дистанционные спортивные мероприятия и соревнования, учащиеся и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педагоги делились впечатлениями и опытом, участвовали в конференциях, олимпиадах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и конкурсах. </a:t>
            </a:r>
            <a:r>
              <a:rPr lang="ru-RU" sz="1600" i="1" dirty="0" smtClean="0">
                <a:solidFill>
                  <a:srgbClr val="C00000"/>
                </a:solidFill>
              </a:rPr>
              <a:t>Ко </a:t>
            </a:r>
            <a:r>
              <a:rPr lang="ru-RU" sz="1600" i="1" dirty="0" smtClean="0">
                <a:solidFill>
                  <a:srgbClr val="C00000"/>
                </a:solidFill>
              </a:rPr>
              <a:t>Дню Победы организовывали акции, концерты и выставки. </a:t>
            </a:r>
          </a:p>
          <a:p>
            <a:pPr algn="ctr"/>
            <a:r>
              <a:rPr lang="ru-RU" sz="1600" i="1" dirty="0" smtClean="0">
                <a:solidFill>
                  <a:srgbClr val="C00000"/>
                </a:solidFill>
              </a:rPr>
              <a:t>Проводились </a:t>
            </a:r>
            <a:r>
              <a:rPr lang="ru-RU" sz="1600" i="1" dirty="0" err="1" smtClean="0">
                <a:solidFill>
                  <a:srgbClr val="C00000"/>
                </a:solidFill>
              </a:rPr>
              <a:t>онлайн</a:t>
            </a:r>
            <a:r>
              <a:rPr lang="ru-RU" sz="1600" i="1" dirty="0" smtClean="0">
                <a:solidFill>
                  <a:srgbClr val="C00000"/>
                </a:solidFill>
              </a:rPr>
              <a:t> классные часы, </a:t>
            </a:r>
            <a:r>
              <a:rPr lang="ru-RU" sz="1600" i="1" dirty="0" smtClean="0">
                <a:solidFill>
                  <a:srgbClr val="C00000"/>
                </a:solidFill>
              </a:rPr>
              <a:t>родительские </a:t>
            </a:r>
            <a:r>
              <a:rPr lang="ru-RU" sz="1600" i="1" dirty="0" smtClean="0">
                <a:solidFill>
                  <a:srgbClr val="C00000"/>
                </a:solidFill>
              </a:rPr>
              <a:t>собрания, торжественные линейки.</a:t>
            </a:r>
            <a:endParaRPr lang="ru-RU" sz="1600" i="1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27784" y="5733256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hlinkClick r:id="rId3"/>
            </a:endParaRPr>
          </a:p>
          <a:p>
            <a:pPr algn="ctr"/>
            <a:r>
              <a:rPr lang="en-US" sz="1200" dirty="0" smtClean="0">
                <a:hlinkClick r:id="rId3"/>
              </a:rPr>
              <a:t>http://www.gymn24.ru/index.php/distantsionnoe-obuchenie-v-2019-2020-uch-g</a:t>
            </a:r>
            <a:endParaRPr lang="ru-RU" sz="1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 l="16792" t="35044" r="18961" b="37988"/>
          <a:stretch>
            <a:fillRect/>
          </a:stretch>
        </p:blipFill>
        <p:spPr bwMode="auto">
          <a:xfrm>
            <a:off x="2483768" y="4725144"/>
            <a:ext cx="25202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 l="62999" t="14000" r="25582" b="65700"/>
          <a:stretch>
            <a:fillRect/>
          </a:stretch>
        </p:blipFill>
        <p:spPr bwMode="auto">
          <a:xfrm>
            <a:off x="5148064" y="4725144"/>
            <a:ext cx="1800200" cy="1613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5220072" y="6453336"/>
            <a:ext cx="16703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hlinkClick r:id="rId6"/>
              </a:rPr>
              <a:t>https://vk.com/gymn24</a:t>
            </a:r>
            <a:endParaRPr lang="ru-RU" sz="1200" dirty="0"/>
          </a:p>
        </p:txBody>
      </p:sp>
      <p:pic>
        <p:nvPicPr>
          <p:cNvPr id="5122" name="Picture 2" descr="https://sun9-68.userapi.com/c855124/v855124507/232aa8/AIIJ8O3jl4g.jpg"/>
          <p:cNvPicPr>
            <a:picLocks noChangeAspect="1" noChangeArrowheads="1"/>
          </p:cNvPicPr>
          <p:nvPr/>
        </p:nvPicPr>
        <p:blipFill>
          <a:blip r:embed="rId7" cstate="print"/>
          <a:srcRect t="2899" b="42029"/>
          <a:stretch>
            <a:fillRect/>
          </a:stretch>
        </p:blipFill>
        <p:spPr bwMode="auto">
          <a:xfrm>
            <a:off x="7092280" y="4653136"/>
            <a:ext cx="1911283" cy="1872208"/>
          </a:xfrm>
          <a:prstGeom prst="rect">
            <a:avLst/>
          </a:prstGeom>
          <a:noFill/>
        </p:spPr>
      </p:pic>
      <p:pic>
        <p:nvPicPr>
          <p:cNvPr id="5124" name="Picture 4" descr="https://sun9-22.userapi.com/c206824/v206824507/12dea1/u82OoJjU7wk.jpg"/>
          <p:cNvPicPr>
            <a:picLocks noChangeAspect="1" noChangeArrowheads="1"/>
          </p:cNvPicPr>
          <p:nvPr/>
        </p:nvPicPr>
        <p:blipFill>
          <a:blip r:embed="rId8" cstate="print"/>
          <a:srcRect t="1596" b="53716"/>
          <a:stretch>
            <a:fillRect/>
          </a:stretch>
        </p:blipFill>
        <p:spPr bwMode="auto">
          <a:xfrm>
            <a:off x="251520" y="4797152"/>
            <a:ext cx="2160240" cy="18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гимназия 24 имени И.А.Кры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58550"/>
          </a:xfrm>
          <a:prstGeom prst="rect">
            <a:avLst/>
          </a:prstGeom>
          <a:noFill/>
        </p:spPr>
      </p:pic>
      <p:pic>
        <p:nvPicPr>
          <p:cNvPr id="16386" name="Picture 2" descr="200420 отжима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924944"/>
            <a:ext cx="4176464" cy="3522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9552" y="1556792"/>
            <a:ext cx="3888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Классные руководители 4-х классов – Журавлева Алла Викторовна и Вдовина Марина Александровна -  совместно с учителями физической культуры организовали и провели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спортивные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</a:rPr>
              <a:t>онлайн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 - соревнования среди 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учащихся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550223"/>
            <a:ext cx="33746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4"/>
              </a:rPr>
              <a:t>http://www.gymn24.ru/index.php?start=24</a:t>
            </a:r>
            <a:endParaRPr lang="ru-RU" sz="1400" dirty="0"/>
          </a:p>
        </p:txBody>
      </p:sp>
      <p:pic>
        <p:nvPicPr>
          <p:cNvPr id="6" name="Picture 2" descr="130420 спорт дома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852936"/>
            <a:ext cx="3960440" cy="381642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16016" y="1556792"/>
            <a:ext cx="43204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В начале апреля в гимназии прошла акция «Здоровье - главная ценность жизни».</a:t>
            </a:r>
          </a:p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Пример ребятам подавали их классные руководители – Пономарева Елизавета Александровна и </a:t>
            </a:r>
            <a:r>
              <a:rPr lang="ru-RU" sz="1400" i="1" dirty="0" err="1" smtClean="0">
                <a:solidFill>
                  <a:schemeClr val="tx2">
                    <a:lumMod val="75000"/>
                  </a:schemeClr>
                </a:solidFill>
              </a:rPr>
              <a:t>Чернецова</a:t>
            </a:r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 Татьяна Владимировна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7249" t="40166" r="31095" b="16001"/>
          <a:stretch>
            <a:fillRect/>
          </a:stretch>
        </p:blipFill>
        <p:spPr bwMode="auto">
          <a:xfrm>
            <a:off x="827584" y="2708920"/>
            <a:ext cx="3384376" cy="385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1628800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>
                <a:solidFill>
                  <a:schemeClr val="tx2">
                    <a:lumMod val="75000"/>
                  </a:schemeClr>
                </a:solidFill>
              </a:rPr>
              <a:t>Классные руководители начальной школы гимназии организовали участие детей в гимназическом конкурсе «Мир моих увлечений». Конкурсанты рассказали о своих увлечениях и хобби, выразили свой внутренний мир оригинальными и творческими работами, проявив фантазию.</a:t>
            </a:r>
            <a:endParaRPr lang="ru-RU" sz="14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4293096"/>
            <a:ext cx="24071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3"/>
              </a:rPr>
              <a:t>https://youtu.be/8B4Z-zR6R0s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6165304"/>
            <a:ext cx="2564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hlinkClick r:id="rId4"/>
              </a:rPr>
              <a:t>https://youtu.be/KNK8wZ1eHXA</a:t>
            </a:r>
            <a:endParaRPr lang="ru-RU" sz="1400" dirty="0" smtClean="0"/>
          </a:p>
          <a:p>
            <a:endParaRPr lang="ru-RU" dirty="0"/>
          </a:p>
        </p:txBody>
      </p:sp>
      <p:pic>
        <p:nvPicPr>
          <p:cNvPr id="2052" name="Picture 4" descr="гимназия 24 имени И.А.Крыло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45855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 l="33468" t="25200" r="38576" b="25101"/>
          <a:stretch>
            <a:fillRect/>
          </a:stretch>
        </p:blipFill>
        <p:spPr bwMode="auto">
          <a:xfrm>
            <a:off x="4427984" y="2420888"/>
            <a:ext cx="432048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844824"/>
            <a:ext cx="446449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Классные руководители пятых классов организовали работу по подготовке творческих номеров-поздравлений с Днем Победы, которые стали частью </a:t>
            </a:r>
            <a:r>
              <a:rPr lang="ru-RU" sz="1400" i="1" dirty="0" err="1" smtClean="0"/>
              <a:t>видеоконцерта</a:t>
            </a:r>
            <a:r>
              <a:rPr lang="ru-RU" sz="1400" i="1" dirty="0" smtClean="0"/>
              <a:t> для </a:t>
            </a:r>
          </a:p>
          <a:p>
            <a:pPr algn="ctr"/>
            <a:r>
              <a:rPr lang="ru-RU" sz="1400" i="1" dirty="0" smtClean="0">
                <a:hlinkClick r:id="rId2"/>
              </a:rPr>
              <a:t>Дома пожилых людей «Персона Грата»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47249" t="23799" r="31095" b="54501"/>
          <a:stretch>
            <a:fillRect/>
          </a:stretch>
        </p:blipFill>
        <p:spPr bwMode="auto">
          <a:xfrm>
            <a:off x="827584" y="5085184"/>
            <a:ext cx="2952328" cy="162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47249" t="43399" r="31095" b="34901"/>
          <a:stretch>
            <a:fillRect/>
          </a:stretch>
        </p:blipFill>
        <p:spPr bwMode="auto">
          <a:xfrm>
            <a:off x="827584" y="3284984"/>
            <a:ext cx="2961619" cy="166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гимназия 24 имени И.А.Крылов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043608" y="4581128"/>
            <a:ext cx="3347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https://youtu.be/_HV3ViuwNoE</a:t>
            </a:r>
            <a:endParaRPr lang="ru-RU" sz="1400" dirty="0" smtClean="0"/>
          </a:p>
          <a:p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6334780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7"/>
              </a:rPr>
              <a:t>https://youtu.be/whhHG3YlX-8</a:t>
            </a:r>
            <a:endParaRPr lang="ru-RU" sz="1400" dirty="0" smtClean="0"/>
          </a:p>
          <a:p>
            <a:endParaRPr lang="ru-RU" sz="14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 l="33468" t="35700" r="38576" b="15301"/>
          <a:stretch>
            <a:fillRect/>
          </a:stretch>
        </p:blipFill>
        <p:spPr bwMode="auto">
          <a:xfrm>
            <a:off x="4716016" y="1772816"/>
            <a:ext cx="409005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гимназия 24 имени И.А.Кры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5855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l="33862" t="43399" r="33063" b="12501"/>
          <a:stretch>
            <a:fillRect/>
          </a:stretch>
        </p:blipFill>
        <p:spPr bwMode="auto">
          <a:xfrm>
            <a:off x="323528" y="2780928"/>
            <a:ext cx="432048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23528" y="1628800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Классный руководитель 9 "В" класса нашей гимназии </a:t>
            </a:r>
            <a:r>
              <a:rPr lang="ru-RU" sz="1400" i="1" dirty="0" err="1" smtClean="0"/>
              <a:t>Саганенко</a:t>
            </a:r>
            <a:r>
              <a:rPr lang="ru-RU" sz="1400" i="1" dirty="0" smtClean="0"/>
              <a:t> Галина Николаевна поделилась </a:t>
            </a:r>
            <a:r>
              <a:rPr lang="ru-RU" sz="1400" i="1" dirty="0" smtClean="0">
                <a:hlinkClick r:id="rId4"/>
              </a:rPr>
              <a:t>опытом работы учащихся с использованием дистанционных технологий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pic>
        <p:nvPicPr>
          <p:cNvPr id="16" name="Picture 2" descr="170420 обращение к родителям педагогов начальной школы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140968"/>
            <a:ext cx="3744416" cy="3456384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5148064" y="1556792"/>
            <a:ext cx="36004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i="1" dirty="0" smtClean="0"/>
              <a:t>Классные руководители начальной школы гимназии подготовили для представителей родительской общественности </a:t>
            </a:r>
            <a:r>
              <a:rPr lang="ru-RU" sz="1400" i="1" dirty="0" smtClean="0">
                <a:hlinkClick r:id="rId6"/>
              </a:rPr>
              <a:t>отчет о промежуточных результатах работы учащихся с использованием дистанционных технологий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250</Words>
  <Application>Microsoft Office PowerPoint</Application>
  <PresentationFormat>Экран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11</cp:revision>
  <dcterms:created xsi:type="dcterms:W3CDTF">2020-05-25T04:57:15Z</dcterms:created>
  <dcterms:modified xsi:type="dcterms:W3CDTF">2020-05-25T06:51:06Z</dcterms:modified>
</cp:coreProperties>
</file>